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a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ar">
                <a:solidFill>
                  <a:schemeClr val="tx1">
                    <a:lumMod val="50000"/>
                    <a:lumOff val="50000"/>
                  </a:schemeClr>
                </a:solidFill>
              </a:rPr>
              <a:t>رقم 45 كلمة الله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altLang="ko-KR" dirty="0" lang="ar" sz="4400"/>
              <a:t>الأخبار الجيدة من الملاك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altLang="ko-KR" dirty="0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ومن أبلغ مريم بالخبر؟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الشيطان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صديقة مريم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الملاك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يسوع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ar" sz="2800">
                <a:solidFill>
                  <a:srgbClr val="FF0000"/>
                </a:solidFill>
              </a:rPr>
              <a:t>الملاك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 54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المرأة السامرية عند البئر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ومن يشرب الماء الذي أعطيه فلن يعطش إلى الأبد. فالماء الذي أعطيه إياه يصير فيه ينبوع ماء يتفجر إلى الحياة الأبدية".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وبينما كان يسوع مجتازا في أرض السامرة التقى بامرأة عند البئر فقال لها. "من فضلك أعطني بعض الماء."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كانت المرأة مذهلة. لأن اليهود لا يتكلمون مع السامريين. "لو كنت تعرف من أنا لطلبت مني الماء." قال المسيح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"لأن الماء الذي أعطيه هو ماء الحياة الذي لا يعطش مرة أخرى." أصبحت المرأة مهتمة بيسوع. "من أنت، هل يمكنك أن تعطيني هذا الماء؟"</a:t>
            </a:r>
            <a:r xmlns:a="http://schemas.openxmlformats.org/drawingml/2006/main">
              <a:rPr lang="ar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أجاب يسوع: "أنا هو المسيح وابن الله". لقد أذهلت من هذا.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فتركت جرتها ورجعت إلى المدينة وأخبرت الناس عن يسوع. جاء الكثير من الناس للقاء يسوع وآمنوا به كمخلصهم.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حالما التقت المرأة السامرية بيسوع، تركت جرة الماء ورجعت إلى القرية لتوصيل بشرى الخلاص السارة إلى أهل القرية.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النهاية، تم إنقاذ الكثير من الناس من خلال سماع الإنجيل الذي بشرت به والإيمان به.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قابلت يسوع؟ هل تخبر الآخرين عن يسوع؟ ماذا عن تقديم يسوع للآخرين مثل المرأة السامرية؟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يمنحنا ماء الحياة حتى لا نعطش لنفوسنا أبدًا.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أين التقى يسوع بالمرأة السامرية؟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القصر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على المدينة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شارع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السوق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البئر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في البئر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altLang="ko-KR" dirty="0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فستحبلين وتلدين ابنا وتسميه يسوع.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ومن يشرب الماء الذي أعطيه فلن يعطش إلى الأبد. فالماء الذي أعطيه إياه يصير فيه ينبوع ماء يتفجر إلى الحياة الأبدية".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ارمي شبكتك في المياه العميقة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 لسمعان: «لا تخف، من الآن تكون تصطاد الناس».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 الذي ركب سفينة بطرس وألقى الكلمة لبطرس. "والآن اذهب إلى المياه العميقة وألقِ شبكة لصيد الأسماك."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"يا معلم، لقد عملنا بجد طوال الليل ولم نحصل على أي شيء. ولكن لأنك تقول ذلك، فسوف ألقي الشباك".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فعلوا ذلك، اصطادوا عددًا كبيرًا من الأسماك حتى بدأت شباكهم تتكسر. لقد فوجئ بيتر بهذا.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وفي تلك اللحظة تاب بطرس عالماً أن يسوع هو ابن الله. "أنا مذنب."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قال المسيح. "لا تخف، من الآن فصاعدا سوف تكون صياد السمك الذي يأخذ الناس." ترك بطرس كل شيء وأصبح تلميذاً ليسوع.</a:t>
            </a:r>
            <a:r xmlns:a="http://schemas.openxmlformats.org/drawingml/2006/main">
              <a:rPr altLang="en-US" lang="a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بطرس الذي التقى بيسوع،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تاب وأطاع هناك.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هناك توبة وطاعة؟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ليسوع في حياتك؟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ترك بطرس كل شيء وتبع يسوع. مثل بطرس، يجب أن تكون تلميذًا يعرف التوبة الحقيقية والطاعة.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يصنع المعجزات التي تتجاوز تجارب الناس وقدراتهم.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46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الطفل يسوع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كانت وظيفة بيتر؟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نجار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شيبرد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صياد السمك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مزارع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صياد السمك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 لسمعان: «لا تخف، من الآن تكون تصطاد الناس».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الذي دعا تلاميذه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فيلبس وجد نثنائيل وقال له: «وجدنا الذي كتب عنه موسى في الناموس، والذي كتب عنه الأنبياء أيضًا، يسوع ابن يوسف الذي من الناصرة».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دعا يسوع بطرس وأندراوس وقريبهم فيلبس ليكونوا تلاميذاً. "اتبعني!"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قدم فيلبس يسوع لصديقه نثنائيل. "ظهر المسيح الذي كتبه الأنبياء في العهد القديم".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"الناصرة! هل يستطيع المسيح أن يأتي من هناك؟" - سأل نثنائيل. قال فيليب: "تعال وانظر".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يسوع لنثنائيل. "أنت إسرائيلي حقيقي، رأيتك وأنت تحت التينة قبل أن يدعوك فيلبس".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فتعجب نثنائيل من ذلك ومجد يسوع قائلاً: "يا معلم، أنت ابن الله وملك إسرائيل".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حالما اكتشف نثنائيل ذلك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المسيح، لقد أعطى يسوع المجد.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وأصبح تلميذا ليسوع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علينا أن نمجد يسوع الذي هو مخلصنا، وأن نعيش حياة تلاميذ يسوع ونطيعه.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اليوم ولد لكم في مدينة داود مخلص. هو المسيح الرب.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يحب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يدعو الناس كتلاميذ ليكونوا مثله.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قدم يسوع لنثنائيل؟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بيتر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فيليب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أندرو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بول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فيليب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فيلبس وجد نثنائيل وقال له: «وجدنا الذي كتب عنه موسى في الناموس، والذي كتب عنه الأنبياء أيضًا، يسوع ابن يوسف الذي من الناصرة».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الشخص الذي نزل من السقف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نهض وأخذ بساطه وخرج على مرأى ومسمع منهم جميعا. فأذهل الجميع ومجدوا الله قائلين: «ما رأينا مثل هذا قط!»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سمع الناس عن شفاء يسوع، أحضروا صديقهم المشلول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كان هناك الكثير من الناس حيث كان يسوع. لذلك لم يستطيعوا أن يأخذوا صديقهم المشلول إلى يسوع عبر السطح.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النهاية، أولئك الذين أحضروا صديقًا مشلولًا اخترقوا السقف وأرسلوا صديقًا مشلولًا إلى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ورأى يسوع إيمانهم فقال. "مغفورة خطاياك. قم واذهب إلى بيتك."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والمثير للدهشة أن المشلول شفي في تلك اللحظة. ثم قام ومشى ومجد الله.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حان الوقت لمريم أن تلد طفلاً، كان عليها أن تذهب إلى بيت لحم. ولكن لأنه لم يكن هناك مكان، أنجبت طفلاً في المذود..</a:t>
            </a:r>
            <a:r xmlns:a="http://schemas.openxmlformats.org/drawingml/2006/main">
              <a:rPr lang="a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أصدقاء المشلول يواجهون صعوبات وإعاقات، لكنهم لم يستطيعوا أن يتخلوا عن الذهاب إلى يسوع. لأنهم كانوا يؤمنون بيسوع.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لدينا إيمان بيسوع؟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نأتي إلى يسوع بالإيمان، يجب ألا نستسلم رغم الصعوبات والعقبات التي تعترضنا.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ومن خلال القيام بذلك، سنكون قادرين على تقديم المجد لله مثل رجل مشلول.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لا يرفض الذين يأتون إليه. ويعطي ما يحتاج إليه من يأتي إليه.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خلال ماذا أتى المفلوج إلى يسوع؟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نافذة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البوابة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الجدار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سقف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سقف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نهض وأخذ بساطه وخرج على مرأى ومسمع منهم جميعا. فأذهل الجميع ومجدوا الله قائلين: «ما رأينا مثل هذا قط!»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يدعو متى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وفيما يسوع مجتاز من هناك رأى رجلاً اسمه متى جالساً عند مكان العشار. قال له: "اتبعني"، فقام متى وتبعه.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جابي ضرائب اسمه متى. وكان جابيًا للضرائب عن رومية لبني إسرائيل.</a:t>
            </a:r>
            <a:r xmlns:a="http://schemas.openxmlformats.org/drawingml/2006/main">
              <a:rPr lang="a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كان متى جامع ضرائب، لذلك كان لديه الكثير من المال. لكن اليهود كانوا يكرهون العشارين العاملين لرومية الفاتحة.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فنظر يسوع إلى متى جالس عند مكان الجباية وقال له. "اتبعني"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تخلى متى على الفور عن كل شيء وتبع يسوع. كان ذلك لأنه شكر يسوع لأنه دعاه.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هذه الأثناء، جاء صوت من السماء إلى الرعاة الذين كانوا يرعون الغنم في بيت لحم.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"ليس هناك حاجة للطبيب للأصحاء، بل للمرضى". أصبح متى تلميذاً ليسوع.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متى جامع ضرائب مكروهًا من شعبه. لكن يسوع دعا متى وجعله تلميذاً.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ونحن أيضا شعب الله. ولكننا لسنا كافيين لكي نُدعى كتلاميذ ليسوع.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ومع ذلك، يدعونا يسوع لنكون تلاميذه. ولذلك يجب علينا أن نطيعه حتى نكون أهلاً لدعوته.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يدعو يسوع الأشخاص المرفوضين في العالم إلى أن يصبحوا شعب الله.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كانت وظيفة ماثيو؟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جامع الضرائب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صياد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نجار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كاهن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جامع الضرائب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وفيما يسوع مجتاز من هناك رأى رجلاً اسمه متى جالساً عند مكان العشار. قال له: "اتبعني"، فقام متى وتبعه.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اختار يسوع التلاميذ الاثني عشر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تلك الأيام خرج يسوع إلى الجبل ليصلي، وقضى الليل في الصلاة إلى الله.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كان الصباح دعا تلاميذه واختار منهم اثني عشر، وجعلهم أيضًا رسلًا: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الكثير من الناس الذين سمعوا وتبعوا يسوع. ذهبوا مع يسوع وتعلموا من يسوع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الصلاة، اختار يسوع على وجه التحديد اثني عشر منهم ليكونوا تلاميذًا مقربين.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لقد تم اختيارهم للعيش مع يسوع، للتبشير بالإنجيل، ولطرد الشياطين.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"المجد للسماء والسلام للأرض! افرحوا، لقد ولد يسوع». قالت ملائكة من السماء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كان التلاميذ مجموعة متنوعة من الناس: بعضهم كان صيادين، وجباة ضرائب، وثوريين، وبعضهم كان حاد الطباع.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يسوع دعا الله أن يحسن اختيار تلاميذه، فأحسن اختيارهم، واعتني بهم جيدًا، وأحسن تعليمهم.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لهذا السبب اختار يسوع تلاميذه: 1) ليعلمهم كلمة الله، 2) ليجعلهم يبشرون بالإنجيل بحسب ما تعلموه، و3) ليعلنوا قوة ملكوت الله. لهذه الأسباب اختار يسوع تلاميذه.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ونحن أيضًا تلاميذ يسوع.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عملنا هو نفس عمل تلاميذ يسوع الاثني عشر.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دعونا نعيش حياة التلميذ بدءًا من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اليوم.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يعلمنا حقيقة السماء حتى نتمكن من النمو مثل تلاميذ يسوع.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كم عدد التلاميذ الذين اختارهم يسوع رسلا (المرسلين)؟؟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عشرة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أحد عشر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اثني عشر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أربعة عشر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اثني عشر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تلك الأيام خرج يسوع إلى الجبل ليصلي، وقضى الليل في الصلاة إلى الله.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كان الصباح دعا تلاميذه واختار منهم اثني عشر، وجعلهم أيضًا رسلًا: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الإنجيل الذي علمه يسوع على الجبل.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رأى الجموع صعد إلى الجبل وجلس. وجاء إليه تلاميذه،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فبدأ يعلمهم قائلاً: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"طوبى للمساكين بالروح فإن لهم ملكوت السماوات.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علَّم يسوع الجموع على الجبل كيف يعيشوا كشعب ملكوت الله.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"طوبى للمساكين بالروح فإن لهم ملكوت السماوات.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وكما قال الملائكة، ولد يسوع سليماً في المذود.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تعلمت أن ترد أسنانك بأسنانك، لكني أقول لك أعط خدك الأيسر لمن ضرب خدك الأيمن. إذن ستكونون أبناء الله!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انظر إلى الطيور في الهواء. الطيور لا تقوم بأعمال المزرعة، لكن الله يطعمها جميعا. ألن يعتني بك أكثر من الطيور!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لقد اندهش الناس جدًا من تعليم يسوع. لأن يسوع كان له سلطان على عكس معلمي الكتاب المقدس العاديين.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يخبرنا يسوع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أن حياة شعب الله تختلف عن حياة العالم.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هناك أي اختلافات في حياتنا عن أولئك الذين لا يؤمنون بيسوع؟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دعونا نلقي نظرة على أنفسنا ونعيش حياة تليق بملكوت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يحولنا لنعيش مثل شعب ملكوت الله.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يمكن أن يحصل عليه الفقراء بالروح؟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المال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الغذاء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الشرف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ملكوت الله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ملكوت الله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رأى الجموع صعد إلى الجبل وجلس. وجاء إليه تلاميذه،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فبدأ يعلمهم قائلاً: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"طوبى للمساكين بالروح فإن لهم ملكوت السماوات.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يهدئ العاصفة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فقام وانتهر الريح وقال للأمواج: «اسكتي! اسكتي!» ثم هدأت الريح وساد الهدوء التام.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ركب يسوع وتلاميذه السفينة معًا لعبور بحيرة الجليل.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جاء رعاة بيت لحم لرؤية ابن الله الذي سيخلص الناس. "عيسى! ابن الله! شكرا لقدومك إلى هذه الأرض! 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أثناء عبور البحيرة، فجأة هبت رياح غاضبة وجاءت موجة مرعبة.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وأخيراً قال التلاميذ ليسوع. "يا معلم، ألا يهمك إذا غرقنا!"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فانتهر يسوع الريح وقال للأمواج: «اسكت! ابقى مكانك!" ثم هدأت الريح وساد الهدوء التام.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فخافوا وسأل بعضهم بعضا: من هذا؟ حتى الريح والأمواج تطيعه!»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الله وحده يستطيع أن يحكم البحر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والرياح.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ولهذا السبب فإن يسوع هو الله الذي يخلق العالم ويحكمه.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نؤمن بأن يسوع ليس واحدًا من آلهة كثيرة، بل هو الله الخالق الوحيد القادر على كل شيء.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ويجب علينا أن ننمي إيماننا من خلال تذكر هذه الحقيقة.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مالك كل الأشياء، وهو الذي يصنع ويحكم كل شيء في هذا العالم.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أوصى يسوع بشأن البحر والريح؟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كن ساكنًا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تشغيل واللعب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استيقظ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أعلى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مفتوحة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لك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عيون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كن ساكنًا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فقام وانتهر الريح وقال للأمواج: «اسكتي! اسكتي!» ثم هدأت الريح وساد الهدوء التام.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من لمس ملابسي؟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سمعت بيسوع جاءت في الجمع من وراء ولمست ثوبه،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لأنها قالت: إن مسست ثيابه شفيت.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الذي هو سيد كل شيء،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هو ابن الله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عندما جاء يسوع إلى هذه الأرض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وُلِدَ في مذودٍ متواضع الهيئة.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الذين نؤمن بيسوع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هم أبناء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علينا أن نعيش متواضعين ومنخفضين مثل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سمع كثير من الناس عن يسوع، وتبعوا يسوع.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ثم جاءت امرأة من خلفه ولمست ثياب يسوع لتشفى.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امرأة أصيبت بمرض يسمى النزيف لمدة 12 عاما. لقد حاولت طرقًا عديدة لإصلاحه، لكنه لم يتم إصلاحه، وقد أنفقت كل ما لديها.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"من لمس ملابسي؟؟" وفي الحال أدرك يسوع أن قوته قد خرجت منه. فجاءت ووقعت عند قدميه وأخبرته بالحقيقة كاملة.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لها يسوع: يا ابنة، إيمانك قد شفاك. اذهب بسلام.'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ذهبت المرأة التي كانت تعاني من النزيف لمدة 12 عامًا إلى يسوع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بايمان.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شفى يسوع المرأة ومدح إيمانها أمام الشعب.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ولا يزال الله يرى إيماننا.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نواجه أشياء صعبة،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فلنأتي إلى الله بالإيمان.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يعرف يسوع آلامنا وصعوباتنا ويحلها.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لمسّت المرأة التي كانت مريضة منذ 12 سنة مع يسوع؟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الشعر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اليد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قدم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الملابس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الملابس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سمعت بيسوع جاءت في الجمع من وراء ولمست ثوبه،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لأنها قالت: إن مسست ثيابه فقط شفيت.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63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طاليثا كوم!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altLang="ko-KR" dirty="0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فستحبلين وتلدين ابنا وتسميه يسوع.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>
              <a:bidi/>
            </a:pP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جاء يسوع إلى الأرض متواضعًا ومتواضعًا، لكنه ملكنا الحقيقي.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فأخذ بيدها وقال لها: طاليثا كوم! (والذي معناه يا فتاة صغيرة، أقول لكِ قومي!).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رجل اسمه يايرس، رئيس المجمع، جاء إلى يسوع وقال: "ابنتي تموت. ساعدني."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الطريق إلى المنزل مع يسوع، ركض رجل وأخبر أن ابنته ماتت بالفعل.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عند وصولها إلى المنزل، كانت ابنة يايرس قد ماتت بالفعل، وكان الناس يبكون.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فدخل يسوع وقال لهم: «لم تمت الصبية ولكنها نائمة».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فأخذ بيدها وقال لها: طاليثا كوم! (والذي معناه يا فتاة صغيرة، أقول لكِ قومي!). وعلى الفور قامت الفتاة وتجولت.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يحكم الموت.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الموت هو أكثر شيء يخيف الناس، لكن يسوع انتصر عليه.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سنموت يوما ما عاجلا أم آجلا.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ليس عليك أن تخاف من الموت.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ذلك لأن يسوع هو الذي يحكم الموت.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ونؤمن بيسوع الذي انتصر على الموت.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يعطي الحياة والذي يحكم الحياة في نفس الوقت.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تعني "طليثا كوم!" يقصد؟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فتاة صغيرة، تناولي الفطور!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فتاة صغيرة، اذهب إلى السرير!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فتاة صغيرة، انهض!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فتاة صغيرة، غني أغنية!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فتاة صغيرة، انهض!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فأخذ بيدها وقال لها: طاليثا كوم! (والذي معناه يا فتاة صغيرة، أقول لكِ قومي!).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اختبار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أين ولد يسوع؟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منزل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القصر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المذود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فندق فاخر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في المذود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64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رجل مريض في بيثيسدا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له يسوع: «قم، احمل فراشك وامش».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الحال شفي الرجل. فحمل فراشه ومشى. وكان اليوم الذي حدث فيه هذا سبتًا،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يوحنا 5: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بركة تسمى بيت حسدا في القدس. واجتمع هناك عدد كبير من المرضى ينتظرون تحريك المياه.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لأن ملاك الرب كان ينزل في أوقات معينة في البركة ويحرك الماء. ومن دخل أولاً بعد تحريك الماء كان يبرأ من أي مرض كان يعاني منه.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لا يستطيع المشي. فلما رآه يسوع وسأل الرجل الذي كان هناك منذ ثمان وثلاثين سنة. "هل تريد أن تتحسن؟"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"يا سيد، ليس لي أحد يعينني في البركة عندما يتحرك الماء. ساعدني من فضلك!" فقال له يسوع: «قم! احمل بساطك وامشِ."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وكما قال يسوع، حمل فراشه ومشى. فللوقت شُفي الرجل المريض الذي كان في المرض 38 سنة.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الأمر الأكثر ضرورة للمرضى في بركة بيثيسدا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ليتم علاجه.</a:t>
            </a:r>
            <a:r xmlns:a="http://schemas.openxmlformats.org/drawingml/2006/main">
              <a:rPr lang="a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يعرف ما نحتاج إليه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أفضل مما نفعل.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يعطينا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نحتاج.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يشفي جميع الأمراض وله القدرة على السيطرة على كل شيء.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طلب الرجل المريض من يسوع أن يفعل؟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اشف مرضي من فضلك!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أنقذني، من فضلك!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أعطني بعض الطعام من فضلك!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ساعدني على النزول إلى حوض السباحة عندما يتحرك الماء، من فضلك!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ساعدني على النزول إلى حوض السباحة عندما يتحرك الماء، من فضلك!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اليوم ولد لكم في مدينة داود مخلص. هو المسيح الرب.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يحب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له يسوع: «قم، احمل فراشك وامش».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فللوقت شفي الرجل. فحمل فراشه ومشى. وكان اليوم الذي حدث فيه هذا سبتًا،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يوحنا 5: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65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الذي أطعم خمسة آلاف رجل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أخذ يسوع الأرغفة وشكر ووزع على الجالسين بقدر ما أرادوا. وفعل الشيء نفسه مع السمكة.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اجتمع أكثر من خمسة آلاف شخص للاستماع إلى تعليم 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كان وقت الغداء. وكان الجميع جائعين، ولكن لم يكن لديهم أي طعام ليأكلوه، ولم يكن لديهم سوى سمكتين وخمسة أرغفة من الخبز.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ثم أخذ يسوع الخبز والسمكة، وشكر، ووزع على الجالسين بقدر ما أرادوا.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ولكن، حدث شيء مذهل! كان لدى 5000 شخص ما يكفي ليكونوا ممتلئين!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فجمعوا وملأوا اثنتي عشرة قفة من قطع أرغفة الشعير الخمسة التي فضلت عن الآكلين.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بالنسبة لنا لا توجد طريقة لإشباع أكثر من 5000 شخص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بخمسة أرغفة وسمكتين.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يسوع ابن الله صنع معهم آيات.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إن كوننا دائمًا مع يسوع أهم من أن يكون لدينا أي شيء كثيرًا أو لا.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يستطيع أن يمنحنا الطعام بوفرة.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47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عيد ميلاد سعيد ليسوع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هو مقدار الطعام الذي بقي بعد أن أطعم يسوع 5000 شخص؟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عشر سلال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إحدى عشرة سلة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اثني عشر سلال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ثلاثة عشر سلة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اثني عشر سلال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ثم أخذ يسوع الأرغفة وشكر ووزع على الجالسين بقدر ما أرادوا. وفعل الشيء نفسه مع السمكة.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66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يسوع يمشي على الماء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وبعدما جذفوا ثلاثة أميال أو ثلاثة أميال ونصف، رأوا يسوع يقترب من السفينة وماشيًا على الماء؛ وكانوا مرعوبين.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فقال لهم: «أنا هو، لا تخافوا».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وبينما كان يسوع يصلي وحده في الجبل، كان تلاميذه يجدفون بالسفينة إلى عبر البحيرة.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أخيرًا، حل الظلام وأصبحت الرياح والمياه قوية وهائجة.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"انظر هناك! "شخص ما يمشي على الماء!" كانوا مرعوبين. صرخ أحدهم: "أحدهم يمشي على الماء!"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"إنه أنا: لا تخف!" إنه يسوع الذي يمشي على الماء.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فوجئوا بهذا. لقد رحبوا بيسوع على متن السفينة. لقد ظنوا: "يجب أن يكون يسوع ابن الله!"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المشي على الماء شيء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لا أحد يستطيع أن يفعل.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يسوع مشى على الماء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ليجد تلاميذه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لأن يسوع رجل مميز،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ابن الله.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حقا بحاجة إلى الاعتقاد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أن يسوع هو ابن الله.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أتوا إلى البيت، رأوا الطفل مع مريم أمه، فخروا وسجدوا له. ثم فتحوا كنوزهم وقدموا له هدايا ذهبا وبخورا ومرا.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متى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يأتي إلينا ليساعدنا ويخلصنا مهما كانت العقبات التي تعترضنا.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كيف أتى يسوع إلى تلاميذه في وسط البحيرة؟؟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التحليق على الماء..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ركوب القارب الأسرع...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السباحة..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المشي على الماء..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المشي على الماء..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وبعدما جذفوا ثلاثة أميال أو ثلاثة أميال ونصف، رأوا يسوع يقترب من السفينة وماشيًا على الماء؛ وكانوا مرعوبين.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فقال لهم: «أنا هو، لا تخافوا».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67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اعتراف بطرس بالمسيح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فأجاب سمعان بطرس: "أنت هو المسيح ابن الله الحي".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ذات يوم، سأل يسوع تلاميذه: "من هو ابن الإنسان في قول الناس؟"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فأجابوا: «البعض يقول يوحنا المعمدان؛ وآخرون يقولون إيليا. وأحد الأنبياء."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"ولكن ماذا عنك؟" سأل. "من تقول أنا؟"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فأجاب سمعان بطرس: "أنت هو المسيح ابن الله الحي".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 بفرح عظيم. "أنت على حق فيما يتعلق باعترافك! على هذه الصخرة سأبني كنيستي!"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ولد يسوع ظهر نجم للأطباء في المشرق.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كان بطرس يعرف بالضبط من هو يسوع، واعترف بالضبط بشأن يسوع.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سماع هذا، مدح يسوع بطرس على اعترافه الصحيح.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من نعتقد أن يسوع هو؟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نعرف يسوع تمامًا كما يقول الكتاب المقدس، ويجب أن نعترف بيسوع تمامًا كما يقول الكتاب المقدس.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يبني كنيسته على اعتراف الإيمان الصحيح.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من قال بطرس أن يسوع هو؟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المسيح ابن الله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إيليا القوي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يوحنا المعمدان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إرميا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المسيح ابن الله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فأجاب سمعان بطرس: "أنت هو المسيح ابن الله الحي".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قصة الرجل الغني الغبي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فقال له الله: يا غبي، في هذه الليلة تطلب نفسك منك، فمن ينال ما أعددته لنفسك؟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"قال يسوع: "ليست حياة الإنسان مما له."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وأخبرنا يسوع قصة.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يتعلق الأمر برجل ثري أحمق.</a:t>
            </a:r>
            <a:r xmlns:a="http://schemas.openxmlformats.org/drawingml/2006/main">
              <a:rPr lang="a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الرجل الغني سعيدًا ببناء مستودع أكبر لثروته وحبوبه. "لقد جمعت الكثير من الطعام في المستودع، يا روحي، استمتعي الآن!"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ثم قال الله للرجل الغني.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"أنت أحمق! إذا قتلتك اليوم، فمن ستكون كل ثرواتك؟"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"هذا النجم يظهر عند ولادة الملك! دعونا نتبع النجم!" بدأ الأطباء بمتابعة النجم.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أنهى يسوع حديثه وقال: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"لا تكن المال لك بل لله. ابذل قصارى جهدك لمساعدة المحتاجين.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في ماذا تستخدم أموالك؟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هل يتم استخدامه فقط لإرضائك أنت فقط؟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ينبغي استخدام المال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لمجد الله.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نحن شعب ملكوت الله. لذلك، من الضروري بالنسبة لنا أن نساعد المحتاجين بأموالنا الخاصة.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مالك كل الحياة، وكل الثروة.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الغني الجاهل من أجل نفسه؟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ساعد الفقراء.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يعبد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بشر بالإنجيل.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قام بتخزين الكثير من الثروة.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قام بتخزين الكثير من الثروة.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فقال له الله: يا غبي، في هذه الليلة تطلب نفسك منك، فمن ينال ما أعددته لنفسك؟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69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البحث عن الخروف الضائع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أقول لكم إنه كذلك يكون فرح في السماء بخاطئ واحد يتوب أكثر من تسعة وتسعين بارا لا يحتاجون إلى توبة.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أحد الأيام تُركت خروفة بمفردها، منفصلة عن أغنام أصدقائها.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أحصى الراعي الخراف فوجد أن واحدة من المئة قد اختفت!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ترك الراعي 99 خروفاً وخرج يبحث عن خروف ضال.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توقف النجم فوق إسطبلات بيت لحم. لقد تنبأ الكتاب المقدس أن يسوع ولد في بيت لحم.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وأخيراً وجد الراعي الخروف الضال.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عاد الراعي إلى البيت مع الخراف فرحًا وأقام وليمة كبيرة.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أنهى يسوع حديثه وقال: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"كما يسر الراعي أن يجد خروفاً ضالاً،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إن الله يسر بتوبة الخاطئ الواحد."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كان على الراعي أن يقدم تضحيات لا حصر لها للعثور على الخروف الضال.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ضحى يسوع بحياته ليخلصنا.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نشكر يسوع لأنه خلصنا مثل الخروف الضال.</a:t>
            </a:r>
            <a:r xmlns:a="http://schemas.openxmlformats.org/drawingml/2006/main">
              <a:rPr lang="a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عيسى</a:t>
            </a:r>
            <a:r xmlns:a="http://schemas.openxmlformats.org/drawingml/2006/main">
              <a:rPr lang="a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يكون..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يُسر بتوبتنا عن الخطية.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 الذي لم يفعله الراعي أثناء بحثه عن الخروف الضال؟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ترك 99 خروفاً للبحث عن الضال.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سعيدًا بالعثور على الشخص المفقود.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اشترى خروفاً جديداً.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دعا الناس إلى حفلة.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اشترى خروفاً جديداً.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أقول لكم إنه كذلك يكون فرح في السماء بخاطئ واحد يتوب أكثر من تسعة وتسعين بارا لا يحتاجون إلى توبة.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قصة السامري الصالح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"أي هؤلاء الثلاثة تعتقد أنه كان جارًا للرجل الذي وقع في أيدي اللصوص؟"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فأجاب الخبير في القانون: "الذي رحمه الله". فقال له يسوع: "اذهب وافعل كذلك".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بينما كان رجل يمشي بمفرده التقى لصوصًا. فجردوه من ملابسه وضربوه ثم انصرفوا وتركوه بين حي وميت.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وحدث أن رآه كاهن في الطريق، فمر في الجانب الآخر. وكذلك فعل اللاوي أيضًا.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داخل إسطبلات بيت لحم كانت مريم ويوسف والطفل يسوع الذي جاء إلى الأرض ملكًا.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ثالثًا، حدث أن رآه سامري. كان السامريون أناسًا لم يحبهم اليهود.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السامري أشفق عليه، فعامله واعتني به جيدًا.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يسوع: "يجب على شعب الله، في كل وقت، أن يكون جارًا صالحًا ويساعد المحتاجين".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بدا الكاهن واللاويون ظاهريًا قريبين من الله، لكنهم لم يحبوا أحدًا آخر.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 يبدو السامري ظاهريًا قريبًا من الله، بل كان جارًا صالحًا ومستعدًا لمحبة الآخرين.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علينا أيضًا أن نكون أولئك الذين يساعدون جيراننا المحتاجين إذا كنا قريبين من الله.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نحن الذين أُجبرنا على الموت من أجل خطايانا، تمامًا مثل أولئك الذين سُرقوا.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لكن يسوع هو الذي أنقذنا من هذا الوضع الرهيب.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 الكاهن واللاوي عندما رأوا رجلاً مسروقاً؟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صلوا عليه.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يعالج جروحه.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أخذوه إلى المستشفى.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مروا به من الجانب الآخر.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مروا به من الجانب الآخر.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"أي هؤلاء الثلاثة تعتقد أنه كان جارًا للرجل الذي وقع في أيدي اللصوص؟"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/>
              <a:t>فأجاب الخبير في القانون: "الذي رحمه الله". فقال له يسوع: "اذهب وافعل كذلك".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71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مريم ومرثا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ولكن هناك حاجة إلى شيء واحد فقط. لقد اختارت مريم ما هو أفضل، ولن يُنزع منها".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دُعي يسوع إلى بيت مريم ومرثا.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أعطى الأطباء من المشرق يسوع الذهب والبخور والمر الذي أعدوه كهدية. "شكرًا لك يا يسوع على مجيئك إلى هذه الأرض!"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وبينما كانت مرثا مشغولة بالعمل، استمعت مريم بلهفة ليسوع.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فكرت مارثا: "لا أستطيع أن أصدق أن ماري تسمح لي بالعمل بمفردي عندما أكون مشغولة للغاية".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النهاية اشتكت مرثا ليسوع. "يا يسوع، من فضلك دع مريم تذهب. لدي الكثير من العمل لأقوم به وحدي."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قال يسوع، "لا تفعلي الكثير. مريم تحب الاستماع، لذا ستستمر في الاستماع."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اعتقدت مرثا أنه ليس من الصواب لمريم أن تستمع إلى يسوع عندما يكون لديهما الكثير من الأشياء للقيام بها.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يسوع علمهم أن الإصغاء إلى يسوع أثمن من أي شيء آخر.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إن وقت الاستماع إلى الكتاب المقدس وتعلمه هو أثمن وقت بالنسبة لنا.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لا ينبغي أن نحرم من الوقت للاستماع إلى الكتاب المقدس والتعلم منه.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3200"/>
              <a:t>من هو يسوع؟</a:t>
            </a:r>
            <a:r xmlns:a="http://schemas.openxmlformats.org/drawingml/2006/main">
              <a:rPr lang="a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يحب الذين يسمعون كلمة الله.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مسابقة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فعلت مريم بينما كانت مرثا تعمل كثيرًا؟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صليت.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استمعت إلى كلمة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كانت نائمة.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لقد ساعدت مارثا بشدة.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r" altLang="ko-KR" sz="2800">
                <a:solidFill>
                  <a:srgbClr val="ff0000"/>
                </a:solidFill>
              </a:rPr>
              <a:t>استمعت إلى كلمة يسوع.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000"/>
              <a:t>كلمة اليوم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ولكن هناك حاجة إلى شيء واحد فقط. لقد اختارت مريم ما هو أفضل، ولن يُنزع منها".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عاشت هناك عذراء اسمها مريم في الجليل بإسرائيل. وكانت مخطوبة لشاب اسمه يوسف.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/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جاء الأطباء ليسجدوا ليسوع الملك، حتى بعيدًا عن إسرائيل.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الملك الحقيقي للناس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جميع أنحاء العالم.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ملكي أيضاً.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نعيش حياة العبادة واتباع يسوع، الذي هو الملك دائمًا.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يستحق عبادتنا.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اختبار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أي واحدة لم يتلقها يسوع كهدية عيد ميلاد؟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الذهب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البخور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المر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الكمبيوتر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الكمبيوتر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ولما أتوا إلى البيت، رأوا الطفل مع مريم أمه، فخروا وسجدوا له. ثم فتحوا كنوزهم وقدموا له هدايا ذهبا وبخورا ومرا.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متى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لا.</a:t>
            </a:r>
            <a:r xmlns:a="http://schemas.openxmlformats.org/drawingml/2006/main">
              <a:rPr lang="a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هرب الطفل يسوع إلى مصر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وبعدما انصرفوا، ظهر ملاك الرب ليوسف في الحلم. فقال: «قم وخذ الصبي وأمه واهرب إلى مصر، وأقم هناك حتى أقول لك، لأن هيرودس مزمع أن يطلب الصبي ليقتله».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متى 2: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سمع هيرودس، ملك إسرائيل، خبر ميلاد يسوع عن طريق المجوس، فتآمر لقتل يسوع.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لكن الله، الذي كان عالمًا بكل مؤامرة هيرودس، قال في الحلم أن يذهب المجوس من عند هيرودس.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وأيضاً سمع يوسف زوج مريم ملاكاً يقول في الحلم: اهرب إلى مصر. هيرودس يريد أن يقتل يسوع."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فلما سمع يوسف ذلك، أخذ مريم والطفل يسوع وهرب من هيرودس إلى مصر.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أحد الأيام ظهر ملاك لمريم. "تحية طيبة أيها المحظوظون للغاية! الرب معك."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هذه الأثناء، أصدر هيرودس، الذي علم أن المجوس خدعه، أمرًا رهيبًا بقتل جميع أطفال بيت لحم. كان على يسوع أن يبقى في مصر حتى وفاة هيرودس.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عرف الرعاة والمجوس من هو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 هيرودس الملك لم يتعرف على يسوع. علاوة على ذلك، وبسبب جشعه، ارتكب خطايا قاسية لمحاولة قتل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هناك الكثير من الناس في العالم يرفضون السماع عن يسوع.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إنها خطيئة خطيرة جداً.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الذي لا يجرؤ على التوقف بقوة الإنسان.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أين هرب يسوع من هيرودس؟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مصر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أمريكا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كوريا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إسرائيل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مصر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وبعدما انصرفوا، ظهر ملاك الرب ليوسف في الحلم. فقال: «قم وخذ الصبي وأمه واهرب إلى مصر، وأقم هناك حتى أقول لك، لأن هيرودس مزمع أن يطلب الصبي ليقتله».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متى 2: 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49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الصبي يسوع في الهيكل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"لماذا كنت تبحث عني؟" سأل. "ألم تعلم أنني يجب أن أكون في منزل والدي؟"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عيد الفصح، عندما كان يسوع يبلغ من العمر 12 عامًا، جاء هو ووالداه إلى الهيكل في أورشليم.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طريق العودة من الهيكل في أورشليم، لم يتمكن يوسف ومريم من العثور على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عاد يوسف ومريم إلى الهيكل في أورشليم ليجدا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"يا مريم، ستلدين ابناً وتسميه يسوع". وكانت خائفة من هذا الخبر.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"أما علمت أنني كنت في بيت أبي؟" كان يسوع يناقش مع معلمي الكتاب المقدس في الهيكل. وقد اندهشوا جميعًا من حكمة يسوع.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ومنذ ذلك الحين، أصبح الصبي يسوع أكثر محبة لله والناس مع نمو حكمته وطول قامته.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عرف الصبي يسوع منذ صغره أنه ابن الله. واستعد بإخلاص للحياة كمخلص.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رغم أننا صغار،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نتذكر بوضوح أننا أبناء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لذلك علينا أن نظهر لله وللناس أننا نعيش كأبناء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ابن الله، لكنه ضرب مثال التواضع والطاعة للوالدين الجسديين.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أين كان يسوع الضال؟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الحمام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القصر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معبد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 المنزل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في المعبد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"لماذا كنت تبحث عني؟" سأل. "ألم تعلم أنني يجب أن أكون في منزل والدي؟"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لوقا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50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معمودية يسوع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"صوت صارخ في البرية أعدوا طريق الرب، اصنعوا له سبلا مستقيمة".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وهكذا جاء يوحنا يعمد في البرية ويكرز بمعمودية التوبة لمغفرة الخطايا.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بلغ يسوع الثلاثين، ظهر في الصحراء رجل غريب يرتدي ثياب الجمال ويأكل الجراد والعسل البري.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وكان اسمه يوحنا المعمدان. ودعا الناس إلى التوبة والمعمودية لأن المخلص سيأتي.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لكنها أطاعت رسالة الله. "أنا عبد الرب. فليكن لي كما قلت."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"أنا هنا لإعداد شخص يأتي بعدي!"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يوحنا المعمدان يعد طريق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كما جاء يسوع ليعتمد على يد يوحنا المعمدان.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"ينظر! حَمَلُ اللهِ الَّذِي يَرْفَعُ خَطِيَّةَ الْعَالَمِ!" قدم يوحنا المعمدان يسوع بصوت عالٍ.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عندما تعمد يسوع على يد يوحنا، جاء صوت من السماء والروح القدس نازلا عليه مثل حمامة: "أنت ابني الذي أحبه. معك أنا سعيد جدًا.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يوحنا المعمدان لم يمجّد نفسه.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كرس حياته لتقديم يسوع بالكامل.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لمن أعيش؟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مثل يوحنا المعمدان، يجب أن نعيش حياة تمجد يسوع وتقدمه بدلاً من التفاخر بي وتمجيدي.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ابن الله الوحيد.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ماذا نزل من السماء عندما تعمد السيد المسيح؟؟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الغراب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الروح القدس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النعامة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عصفور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الروح القدس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"صوت صارخ في البرية أعدوا طريق الرب، اصنعوا له سبلا مستقيمة".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وهكذا جاء يوحنا يعمد في البرية ويكرز بمعمودية التوبة لمغفرة الخطايا.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علامة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51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لقد جرب الشيطان يسوع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له يسوع: «ابتعد عني يا شيطان، لأنه مكتوب: اعبد الرب إلهك، واعبده وحده».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وبعد أن صام يسوع وصلى أربعين يومًا، ظهر الشيطان وجرب يسوع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r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لذلك، رغم أنها كانت عذراء، إلا أنها حملت. اسم هذا الطفل هو يسوع. إنه ابن الله الذي سيخلص كل الناس من خطاياهم في المستقبل.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"هل أنت جائع؟ اصنع كعكة الأرز بهذا الحجر وأكله! لقد أجرى الشيطان الاختبار الأول. لكن يسوع انتصر على الاختبار بكلمة الله.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"ثم اقفز من هنا! فإن كنت ابن الله فلن تموت». اختبر الشيطان يسوع مرة ثانية في أعلى الهيكل.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ذلك الوقت أخذ يسوع إلى جبل عال جداً وأظهر ليسوع مملكة العالم كلها وقال له: «إن سجدت لي أعطيك هذا كله!» لكن يسوع رفض الاختبار الثالث بكلمة الله.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وفي النهاية، هزم يسوع كل إغراءات الشيطان. لقد سُر الله بيسوع الذي انتصر على كل التجارب.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يسوع ابن الله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مثلنا، تعرض لإغراء الشيطان.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بكلمة الله، تغلب يسوع على إغراء الشيطان.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وما زال الشيطان يغرينا.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ومع ذلك، مثل يسوع، يمكننا التغلب على إغراء الشيطان بكلمة الله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عيسى..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مساعدنا للتغلب على التجارب التي نواجهها. وهو الذي يفهم كل التحديات التي نواجهها ويساعدنا في التغلب عليها.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كم عدد الاختبارات التي أعطاها الشيطان ليسوع؟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واحد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اثنان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ثلاثة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أربعة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ثلاثة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فقال له يسوع: «ابتعد عني يا شيطان، لأنه مكتوب: اعبد الرب إلهك، واعبده وحده».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ماثيو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52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ماء</a:t>
            </a:r>
            <a:r xmlns:a="http://schemas.openxmlformats.org/drawingml/2006/main">
              <a:rPr lang="ar" altLang="en-US" sz="4400"/>
              <a:t> </a:t>
            </a:r>
            <a:r xmlns:a="http://schemas.openxmlformats.org/drawingml/2006/main">
              <a:rPr lang="ar" altLang="ko-KR" sz="4400"/>
              <a:t>تحولت إلى النبيذ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هذه أولى آياته المعجزية التي أجراها يسوع في قانا الجليل. وهكذا أظهر مجده، وآمن به تلاميذه.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وكانت مريم تخشى أن يكون لها ولد رغم أنها لم تكن متزوجة.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لكنها قبلت كلمة الله وأطاعتها بالإيمان.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قد نشعر بالخوف عندما نؤمن بكلمة الله ونطيعها. ولكن مثل اعتراف مريم، علينا أن نعترف أنه "ليكن لي كما قلت".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وأقيم حفل زفاف في قانا الجليل. وكان يسوع وتلاميذه قد دُعوا أيضاً إلى العرس.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ولكن كانت هناك مشكلة. لقد نفد النبيذ. بدون النبيذ، لا يمكنك أن تقيم وليمة.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أمر يسوع الخدام في البيت بصب الماء في الجرة. فعل الخدم ما طلبوه.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بعد ذلك، تم أخذ الماء الموجود في الجرة حسب الرغبة. تحول الماء الموجود في الجرة إلى نبيذ لذيذ جدًا.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تذوق الضيوف النبيذ وتفاجأوا. لقد تم تقديم نبيذ لذيذ أكثر من المرة الأولى، وبفضل معجزة يسوع، أصبح العيد أكثر إثارة.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في زمن يسوع الخمر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كان لا غنى عنه على الاطلاق في العيد.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لقد حوّل يسوع الماء إلى خمر وزوَّد ما يحتاجه العيد.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بالنسبة لنا، يسوع هو شخص لا غنى عنه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مثل النبيذ في وليمة.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يجب أن نتذكر نعمة يسوع الذي بذل نفسه لنا.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</a:t>
            </a:r>
            <a:r xmlns:a="http://schemas.openxmlformats.org/drawingml/2006/main">
              <a:rPr altLang="en-US" lang="ar" sz="3200"/>
              <a:t> </a:t>
            </a:r>
            <a:r xmlns:a="http://schemas.openxmlformats.org/drawingml/2006/main">
              <a:rPr altLang="ko-KR" lang="ar" sz="3200"/>
              <a:t>يكون</a:t>
            </a:r>
            <a:r xmlns:a="http://schemas.openxmlformats.org/drawingml/2006/main">
              <a:rPr altLang="en-US" lang="ar" sz="3200"/>
              <a:t> </a:t>
            </a:r>
            <a:r xmlns:a="http://schemas.openxmlformats.org/drawingml/2006/main">
              <a:rPr altLang="ko-KR" lang="ar" sz="3200"/>
              <a:t>عيسى؟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يسوع هو فرحنا، مثل خمر العيد.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إلى ماذا حوّل يسوع الماء؟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الحليب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عصير البرتقال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الخبز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النبيذ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النبيذ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هذه أولى آياته المعجزية التي أجراها يسوع في قانا الجليل. وهكذا أظهر مجده، وآمن به تلاميذه.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رقم 53 كلمة الله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lang="ar" altLang="ko-KR" sz="4400"/>
              <a:t>جاء نيقوديموس إلى يسوع ليلاً.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>
              <a:bidi/>
            </a:pPr>
            <a:r xmlns:a="http://schemas.openxmlformats.org/drawingml/2006/main">
              <a:rPr altLang="ko-KR" dirty="0" lang="ar" sz="3200">
                <a:solidFill>
                  <a:srgbClr val="FF0000"/>
                </a:solidFill>
              </a:rPr>
              <a:t>من هو يسوع؟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لقد جاء يسوع إلى الأرض كمخلصنا.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أجاب يسوع: "الحق الحق أقول لك: لا يستطيع أحد أن يدخل ملكوت الله إلا إذا ولد من الماء والروح.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كان هناك رجل اسمه نيقوديموس كان معلماً لإسرائيل.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هو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أتى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عيسى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بسأل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في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ليلة.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"كيف يمكنني أن أدخل ملكوت الله؟"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"إن لم تولدوا ثانية فلن تستطيعوا أن تدخلوا ملكوت الله." أجاب يسوع.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ولم يفهم أنه كان عليه أن يولد من جديد. «أأعود إلى بطن أمي وأخرج منها؟»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"الروح، وليس الجسد، هو الذي يجب أن يولد ثانية. "يمكن للإنسان أن يولد ثانية بالماء والروح القدس." أجاب يسوع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lang="a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"يجب أن تؤمن بي وتخلص." أخبر يسوع نيقوديموس سر الولادة الثانية.</a:t>
            </a:r>
            <a:r xmlns:a="http://schemas.openxmlformats.org/drawingml/2006/main">
              <a:rPr lang="a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اليوم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درس</a:t>
            </a:r>
            <a:r xmlns:a="http://schemas.openxmlformats.org/drawingml/2006/main">
              <a:rPr altLang="en-US" lang="a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إذا كنت تؤمن بيسوع،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سوف تولد روحك من جديد.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أولئك الذين يؤمنون بيسوع يولدون ثانية وسوف تصبحون</a:t>
            </a:r>
            <a:r xmlns:a="http://schemas.openxmlformats.org/drawingml/2006/main">
              <a:rPr altLang="en-US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أن تكره الخطيئة وأن تحب الله.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هل ولدت من جديد؟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نحن نؤمن بيسوع ونولد من جديد. لذلك، يجب أن نتذكر أننا أناس مختلفون عن العالم.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3200"/>
              <a:t>من هو يسوع؟</a:t>
            </a:r>
            <a:r xmlns:a="http://schemas.openxmlformats.org/drawingml/2006/main">
              <a:rPr altLang="en-US" lang="a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rgbClr val="0070c0"/>
                </a:solidFill>
              </a:rPr>
              <a:t>يسوع هو..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عيسى</a:t>
            </a:r>
            <a:r xmlns:a="http://schemas.openxmlformats.org/drawingml/2006/main">
              <a:rPr altLang="en-US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هو الذي يجعل الذين يؤمنون به صالحين ويولدون ثانية.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مسابقة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ما الذي يجعلنا نولد من جديد؟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بالماء والروح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بالزيت والنار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مع المسيل للدموع والأغاني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مع الصلاة والعبادة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en-US" lang="a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r" sz="2800">
                <a:solidFill>
                  <a:srgbClr val="ff0000"/>
                </a:solidFill>
              </a:rPr>
              <a:t>بالماء والروح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  <a:bidi/>
            </a:pPr>
            <a:r xmlns:a="http://schemas.openxmlformats.org/drawingml/2006/main">
              <a:rPr altLang="ko-KR" lang="ar" sz="4000">
                <a:solidFill>
                  <a:srgbClr val="ff0000"/>
                </a:solidFill>
              </a:rPr>
              <a:t>كلمة اليوم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  <a:bidi/>
            </a:pPr>
            <a:r xmlns:a="http://schemas.openxmlformats.org/drawingml/2006/main">
              <a:rPr altLang="ko-KR" lang="a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أجاب يسوع: "الحق الحق أقول لك: لا يستطيع أحد أن يدخل ملكوت الله إلا إذا ولد من الماء والروح.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  <a:bidi/>
            </a:pP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جون</a:t>
            </a:r>
            <a:r xmlns:a="http://schemas.openxmlformats.org/drawingml/2006/main">
              <a:rPr altLang="en-US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